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005030000000200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80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667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Medical Inventory Forecasting &amp; Assistant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544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by: Supply Soul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Megha Narendra Simha, Poorrnima Vetrivelan, Nada Feteiha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178"/>
            <a:ext cx="81450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 &amp; Roadmap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254091"/>
            <a:ext cx="4215289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99768" y="246006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2623661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32537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Alerts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682960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stock situations trigger immediate voice alerts for staff.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254091"/>
            <a:ext cx="4215408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13415" y="246006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126" y="2623661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32537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Email Notifications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3682960"/>
            <a:ext cx="3803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alerts sent to procurement teams for low stock and orders.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254091"/>
            <a:ext cx="4215289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27181" y="246006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0892" y="2623661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3253740"/>
            <a:ext cx="27599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 Integration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3682960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inventory data and alerts on-the-go via a dedicated mobile app.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93790" y="4722376"/>
            <a:ext cx="6422112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999768" y="492835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3479" y="5091946"/>
            <a:ext cx="267891" cy="267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9768" y="57220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Analytics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99768" y="6151245"/>
            <a:ext cx="6010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dashboard with deeper insights into inventory trends and forecasts.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4260" y="4722376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20238" y="492835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3949" y="5091946"/>
            <a:ext cx="267891" cy="2678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0238" y="5722025"/>
            <a:ext cx="33566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Hospital System Integration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20238" y="6151245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connection with existing Hospital Management Systems (HMS).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593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Medical Inventory Forecasting &amp; Assistant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065383"/>
            <a:ext cx="7556421" cy="148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Stock Management | Demand Forecasting | Agent-Orchestrated Workflows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485144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Supply Soul: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3922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Megha Narendra Simha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77917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Poorrnima Vetrivelan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16612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Nada Feteiha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8778"/>
            <a:ext cx="122081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Statement: Hospital Inventory Challenges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476512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70930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83588" y="4697730"/>
            <a:ext cx="32444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Stock-outs &amp; Overstocking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3588" y="5126950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stock-outs of critical medicines and wastage due to overstocking.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4476512"/>
            <a:ext cx="4215408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84577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497235" y="4697730"/>
            <a:ext cx="370439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&amp; Disconnected Systems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97235" y="5437108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Reliance on manual forecasting and fragmented inventory/demand systems.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21203" y="4476512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598343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11001" y="46977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Delayed Approvals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11001" y="5126950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procurement processes leading to operational inefficiencies.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93790" y="683418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automates and predicts medical inventory management using AI agents, addressing these critical issues.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558"/>
            <a:ext cx="69083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Our Solution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672471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416612"/>
            <a:ext cx="30568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Orchestrator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2845832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Coordinated AI agents for efficient workflow management.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144" y="1672471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24166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Semantic Search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2845832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medicine name resolution for precise inventory tracking.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3560207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304348"/>
            <a:ext cx="25465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 Forecasting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93790" y="4733568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demand prediction for optimal stock levels.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9144" y="3560207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43043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Alerts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144" y="4733568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notifications for low stock, reorders, and out-of-stock situations.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765483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509623"/>
            <a:ext cx="26790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93790" y="6938843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insights with dynamic charts for comprehensive overview.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9144" y="5765483"/>
            <a:ext cx="496133" cy="49613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9144" y="6509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Explainable Outputs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39144" y="6938843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explanations from each AI agent for transparency and Human in the Loop Check.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371"/>
            <a:ext cx="55164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Robust Tech Stack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750463"/>
            <a:ext cx="32873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Technologies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32089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(FastMCP)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707844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for predictive analytics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09479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for scalable data storage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79929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 Transformers (Vector Embeddings)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50378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Flask/NGROK bridge for connectivity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20827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Igentic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27504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Tools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308074" y="332089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for dynamic user interfaces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8074" y="370784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Chart.js for interactive data visualisation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8074" y="441233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/ Custom CSS for styling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8074" y="479929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Ngrok, GitHub, VS Code for development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22089"/>
            <a:ext cx="5234345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Overview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9381" y="1495068"/>
            <a:ext cx="1311163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processes user queries through a multi-stage architecture: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2012394"/>
            <a:ext cx="949285" cy="1139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8452" y="2202180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Query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98452" y="2612588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Initiates with a user request (e.g., Forecast, Stock, Alerts).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3151465"/>
            <a:ext cx="949285" cy="11390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8452" y="3341251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Orchestrator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98452" y="3751659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Directs the query to the appropriate AI agent.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1" y="4290536"/>
            <a:ext cx="949285" cy="11390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8452" y="4480322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Retrieval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98452" y="4890730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fetches necessary data from PostgreSQL.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81" y="5429607"/>
            <a:ext cx="949285" cy="11390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8452" y="5619393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98452" y="6029801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search resolves names; XGBoost models forecast demand.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81" y="6568678"/>
            <a:ext cx="949285" cy="11390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8452" y="6758464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&amp; UI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98452" y="7168872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return structured output, updating the React UI dynamically.</a:t>
            </a:r>
            <a:endParaRPr lang="en-US" sz="14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302515-3308-2EB7-57D1-B4D44B79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803" y="1646992"/>
            <a:ext cx="6023445" cy="38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768"/>
            <a:ext cx="66530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System Design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2368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employs specialised AI agents, coordinated by a central orchestrator, to ensure comprehensive and efficient inventory management.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551748" y="32606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Greeter Agent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689866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user interactions and provides a comprehensive dashboard view.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4528" y="4221778"/>
            <a:ext cx="279083" cy="2790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6820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 Agent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97628" y="3111222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current inventory levels and identifies reorder requirements based on thresholds.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8740" y="3794700"/>
            <a:ext cx="279083" cy="279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4463" y="4361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Reorder Agent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94463" y="4790718"/>
            <a:ext cx="38421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procurement workflows, automating reorder processes, and communicating with suppliers.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0984" y="4912697"/>
            <a:ext cx="279083" cy="27908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628" y="60409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Demand Agent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597628" y="6470213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consumption patterns and semantic item matching to understand customer needs.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38740" y="6030694"/>
            <a:ext cx="279083" cy="27908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551748" y="57798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Forecast Agent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93790" y="6209109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predictive analytics using XGBoost models to forecast future demand.</a:t>
            </a:r>
            <a:endParaRPr lang="en-US" sz="15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24528" y="5603617"/>
            <a:ext cx="279083" cy="279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043"/>
            <a:ext cx="97266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Pipeline: From Raw Data to Insights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7281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Ingestion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58140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 files are loaded into PostgreSQL for inventory and demand history.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007281"/>
            <a:ext cx="4215408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07437" y="3152180"/>
            <a:ext cx="27729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Embedding Generation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581400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vector database is built using 128-dimensional embeddings for semantic search.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007281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21203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58140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model is trained for accurate demand forecasting.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Queries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process live queries to provide up-to-date information.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1426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Visualisation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UI renders dynamic charts and updated metrics for user insights.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108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Features: Intuitive &amp; Informative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7574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Table: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Detailed overview of all medical supplies.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461986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Alerts: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Notifications for low stock, out-of-stock, and expiring items.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48401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Charts: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demand predictions using Chart.js.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37574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Conversation: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Interactive interface for administrative tasks.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446198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UI States: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error handling and user feedback.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5166479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Visuals: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Bar, pie, and line charts for clear data representation.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Macintosh PowerPoint</Application>
  <PresentationFormat>Custom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Bold</vt:lpstr>
      <vt:lpstr>Inter Light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Megha Narendra Simha</cp:lastModifiedBy>
  <cp:revision>2</cp:revision>
  <dcterms:created xsi:type="dcterms:W3CDTF">2025-11-16T22:49:29Z</dcterms:created>
  <dcterms:modified xsi:type="dcterms:W3CDTF">2025-11-16T22:51:51Z</dcterms:modified>
</cp:coreProperties>
</file>